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72" userDrawn="1">
          <p15:clr>
            <a:srgbClr val="A4A3A4"/>
          </p15:clr>
        </p15:guide>
        <p15:guide id="3" pos="7366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6" pos="4990" userDrawn="1">
          <p15:clr>
            <a:srgbClr val="A4A3A4"/>
          </p15:clr>
        </p15:guide>
        <p15:guide id="7" pos="2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9"/>
        <p:guide pos="372"/>
        <p:guide pos="7366"/>
        <p:guide orient="horz" pos="638"/>
        <p:guide orient="horz" pos="3816"/>
        <p:guide pos="4990"/>
        <p:guide pos="26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3236913" y="615950"/>
            <a:ext cx="8955088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9" descr="试俱LOGO+R"/>
          <p:cNvPicPr>
            <a:picLocks noChangeAspect="1"/>
          </p:cNvPicPr>
          <p:nvPr userDrawn="1"/>
        </p:nvPicPr>
        <p:blipFill>
          <a:blip r:embed="rId2"/>
          <a:srcRect t="20313" b="21979"/>
          <a:stretch>
            <a:fillRect/>
          </a:stretch>
        </p:blipFill>
        <p:spPr>
          <a:xfrm>
            <a:off x="327025" y="214313"/>
            <a:ext cx="2906713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a7a756c211b02af0ecd73b7417b0f30"/>
          <p:cNvPicPr>
            <a:picLocks noChangeAspect="1"/>
          </p:cNvPicPr>
          <p:nvPr userDrawn="1"/>
        </p:nvPicPr>
        <p:blipFill>
          <a:blip r:embed="rId3"/>
          <a:srcRect l="2113" t="16689" r="7104" b="14987"/>
          <a:stretch>
            <a:fillRect/>
          </a:stretch>
        </p:blipFill>
        <p:spPr>
          <a:xfrm>
            <a:off x="381000" y="160338"/>
            <a:ext cx="275748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900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8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88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0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.xml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3231515" y="-1626870"/>
            <a:ext cx="5845810" cy="11125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738" y="1012825"/>
            <a:ext cx="11114088" cy="635000"/>
          </a:xfrm>
        </p:spPr>
        <p:txBody>
          <a:bodyPr lIns="90000" tIns="46800" rIns="90000" bIns="46800" rtlCol="0" anchor="ctr" anchorCtr="0">
            <a:normAutofit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张家口太舞</a:t>
            </a:r>
            <a:r>
              <a:rPr kumimoji="0" lang="en-US" altLang="zh-CN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 </a:t>
            </a:r>
            <a:r>
              <a:rPr kumimoji="0" sz="2800" b="1" i="0" u="none" strike="noStrike" kern="1200" cap="none" spc="30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越野场地</a:t>
            </a:r>
            <a:endParaRPr kumimoji="0" sz="2800" b="1" i="0" u="none" strike="noStrike" kern="1200" cap="none" spc="30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20" y="5734050"/>
            <a:ext cx="11125200" cy="1113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sz="1200" b="1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张家口太舞越野场地，位于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河北省张家口市崇礼区太舞</a:t>
            </a:r>
            <a:r>
              <a:rPr lang="zh-CN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场地分为初级、高级、林道路，初级场地约6000㎡，有2个跳跃台、破浪路；高级场地占地约13000㎡，有驼峰、波浪路，侧坡；林道路，有多种穿越路线，包含碎石、树林、涉水、泥地、伐木林</a:t>
            </a:r>
            <a:r>
              <a:rPr lang="zh-CN" altLang="en-US" sz="1200"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，可用于媒体测试拍摄、越野试乘试驾活动等。</a:t>
            </a:r>
            <a:endParaRPr lang="zh-CN" altLang="en-US" sz="1200" b="1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"/>
          <p:cNvSpPr txBox="1"/>
          <p:nvPr/>
        </p:nvSpPr>
        <p:spPr>
          <a:xfrm>
            <a:off x="7871460" y="3489325"/>
            <a:ext cx="3838575" cy="2304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场地面积：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场地分为初级、高级、林道路</a:t>
            </a:r>
            <a:b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初级场地约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㎡，有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个跳跃台、破浪路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场地占地约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13000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㎡，有驼峰、波浪路，侧坡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林道路，有多种穿越路线，包含碎石、树林、涉水、泥地、伐木林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非铺装路面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全封闭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供电供水：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380v/60kw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方便接水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配套设施：</a:t>
            </a:r>
            <a:r>
              <a:rPr lang="zh-CN" altLang="en-US" sz="1200">
                <a:latin typeface="微软雅黑" panose="020B0503020204020204" pitchFamily="34" charset="-122"/>
                <a:sym typeface="微软雅黑" panose="020B0503020204020204" pitchFamily="34" charset="-122"/>
              </a:rPr>
              <a:t>固定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洗手间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停车位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888605" y="1012825"/>
            <a:ext cx="3821430" cy="241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1820" y="1192530"/>
            <a:ext cx="7157085" cy="4601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62330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r>
              <a:rPr lang="en-US" altLang="zh-CN" sz="1200"/>
              <a:t>-</a:t>
            </a:r>
            <a:r>
              <a:rPr lang="zh-CN" altLang="en-US" sz="1200"/>
              <a:t>林道路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62330" y="628904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23435" y="347789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623435" y="628904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8384540" y="3478530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384540" y="6289675"/>
            <a:ext cx="2945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6420" y="1027430"/>
            <a:ext cx="3658235" cy="2412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4025" y="1036955"/>
            <a:ext cx="3658235" cy="2406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61630" y="1024890"/>
            <a:ext cx="3748405" cy="24180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8800" y="3775075"/>
            <a:ext cx="3665855" cy="23990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70375" y="3775075"/>
            <a:ext cx="3616325" cy="23983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967345" y="3775075"/>
            <a:ext cx="3780790" cy="239839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1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2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3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4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5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6.xml><?xml version="1.0" encoding="utf-8"?>
<p:tagLst xmlns:p="http://schemas.openxmlformats.org/presentationml/2006/main">
  <p:tag name="KSO_WM_DIAGRAM_VIRTUALLY_FRAME" val="{&quot;height&quot;:443.8,&quot;left&quot;:46.65,&quot;top&quot;:79.75,&quot;width&quot;:870.45}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COMMONDATA" val="eyJoZGlkIjoiOWIxYjkzMjc4NDY0ODk3ODM0Mzk1YjQwYzJlY2RjYWQifQ=="/>
  <p:tag name="KSO_WPP_MARK_KEY" val="5a465501-b5c5-403d-adcc-f88cab51cd95"/>
  <p:tag name="commondata" val="eyJoZGlkIjoiODc3ODQzMGUxZTBjYTBhNGRiMTVhNzE4MzhhYmZlNzM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张家口太舞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379</cp:revision>
  <dcterms:created xsi:type="dcterms:W3CDTF">2019-06-19T02:08:00Z</dcterms:created>
  <dcterms:modified xsi:type="dcterms:W3CDTF">2024-11-26T05:47:10Z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F084B8F7954E43388004A8C657B9DCF8</vt:lpwstr>
  </property>
</Properties>
</file>